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72" r:id="rId3"/>
    <p:sldId id="273" r:id="rId4"/>
    <p:sldId id="27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183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56ECC-5B1B-B1DB-D95B-2AF2144F5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4" y="1"/>
            <a:ext cx="10131425" cy="1066800"/>
          </a:xfrm>
        </p:spPr>
        <p:txBody>
          <a:bodyPr/>
          <a:lstStyle/>
          <a:p>
            <a:r>
              <a:rPr lang="es-419" dirty="0"/>
              <a:t>  </a:t>
            </a:r>
            <a:r>
              <a:rPr lang="es-419" dirty="0" err="1"/>
              <a:t>Dna</a:t>
            </a:r>
            <a:r>
              <a:rPr lang="es-419" dirty="0"/>
              <a:t>, copia, transcripción, epigenética</a:t>
            </a:r>
            <a:endParaRPr lang="es-MX" dirty="0"/>
          </a:p>
        </p:txBody>
      </p:sp>
      <p:pic>
        <p:nvPicPr>
          <p:cNvPr id="4" name="DNA01">
            <a:hlinkClick r:id="" action="ppaction://media"/>
            <a:extLst>
              <a:ext uri="{FF2B5EF4-FFF2-40B4-BE49-F238E27FC236}">
                <a16:creationId xmlns:a16="http://schemas.microsoft.com/office/drawing/2014/main" id="{789F00BD-F897-1BF2-061D-5E35FB2303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9521" y="991467"/>
            <a:ext cx="9719258" cy="5465893"/>
          </a:xfrm>
        </p:spPr>
      </p:pic>
    </p:spTree>
    <p:extLst>
      <p:ext uri="{BB962C8B-B14F-4D97-AF65-F5344CB8AC3E}">
        <p14:creationId xmlns:p14="http://schemas.microsoft.com/office/powerpoint/2010/main" val="233796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3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EAB2F-631F-2E22-3EA7-764BF4DCD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062" y="0"/>
            <a:ext cx="9569363" cy="1456267"/>
          </a:xfrm>
        </p:spPr>
        <p:txBody>
          <a:bodyPr/>
          <a:lstStyle/>
          <a:p>
            <a:r>
              <a:rPr lang="es-419" dirty="0"/>
              <a:t>Producción de proteínas</a:t>
            </a:r>
            <a:endParaRPr lang="es-MX" dirty="0"/>
          </a:p>
        </p:txBody>
      </p:sp>
      <p:pic>
        <p:nvPicPr>
          <p:cNvPr id="4" name="DNA02">
            <a:hlinkClick r:id="" action="ppaction://media"/>
            <a:extLst>
              <a:ext uri="{FF2B5EF4-FFF2-40B4-BE49-F238E27FC236}">
                <a16:creationId xmlns:a16="http://schemas.microsoft.com/office/drawing/2014/main" id="{A20DA372-72ED-FC6F-03CE-71032AA0DF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8690" y="1123443"/>
            <a:ext cx="9649847" cy="5428186"/>
          </a:xfrm>
        </p:spPr>
      </p:pic>
    </p:spTree>
    <p:extLst>
      <p:ext uri="{BB962C8B-B14F-4D97-AF65-F5344CB8AC3E}">
        <p14:creationId xmlns:p14="http://schemas.microsoft.com/office/powerpoint/2010/main" val="243255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7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E26B0-F575-8FBB-D7A7-FB9140EF7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853" y="0"/>
            <a:ext cx="10131425" cy="1456267"/>
          </a:xfrm>
        </p:spPr>
        <p:txBody>
          <a:bodyPr/>
          <a:lstStyle/>
          <a:p>
            <a:r>
              <a:rPr lang="es-419" dirty="0"/>
              <a:t>División celular</a:t>
            </a:r>
            <a:endParaRPr lang="es-MX" dirty="0"/>
          </a:p>
        </p:txBody>
      </p:sp>
      <p:pic>
        <p:nvPicPr>
          <p:cNvPr id="4" name="Meiosis">
            <a:hlinkClick r:id="" action="ppaction://media"/>
            <a:extLst>
              <a:ext uri="{FF2B5EF4-FFF2-40B4-BE49-F238E27FC236}">
                <a16:creationId xmlns:a16="http://schemas.microsoft.com/office/drawing/2014/main" id="{FA3C6E8A-1229-5620-05A8-1A90032868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098" y="1104588"/>
            <a:ext cx="8917010" cy="5315065"/>
          </a:xfrm>
        </p:spPr>
      </p:pic>
    </p:spTree>
    <p:extLst>
      <p:ext uri="{BB962C8B-B14F-4D97-AF65-F5344CB8AC3E}">
        <p14:creationId xmlns:p14="http://schemas.microsoft.com/office/powerpoint/2010/main" val="3126058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6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3F922-ED14-6C47-6B48-539947DF1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324" y="2466680"/>
            <a:ext cx="5322871" cy="1456267"/>
          </a:xfrm>
        </p:spPr>
        <p:txBody>
          <a:bodyPr>
            <a:normAutofit/>
          </a:bodyPr>
          <a:lstStyle/>
          <a:p>
            <a:r>
              <a:rPr lang="es-419" dirty="0"/>
              <a:t>¿por qué ocurren las enfermedades?</a:t>
            </a:r>
            <a:endParaRPr lang="es-MX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73C4EA2-F547-F56E-B921-CD3175A88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" r="4840" b="-4"/>
          <a:stretch/>
        </p:blipFill>
        <p:spPr bwMode="auto">
          <a:xfrm>
            <a:off x="6850930" y="0"/>
            <a:ext cx="4942002" cy="6885241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123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{3D7B02CA-EAD9-4F90-80DF-18A9430A2958}tf03457452</Template>
  <TotalTime>4523</TotalTime>
  <Words>20</Words>
  <Application>Microsoft Office PowerPoint</Application>
  <PresentationFormat>Widescreen</PresentationFormat>
  <Paragraphs>4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Celestial</vt:lpstr>
      <vt:lpstr>  Dna, copia, transcripción, epigenética</vt:lpstr>
      <vt:lpstr>Producción de proteínas</vt:lpstr>
      <vt:lpstr>División celular</vt:lpstr>
      <vt:lpstr>¿por qué ocurren las enfermedades?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ciencias médicas</dc:title>
  <dc:creator>MARIA DEL RAYO GRACIELA GUEVARA - VILLA</dc:creator>
  <cp:lastModifiedBy>MARIA DEL RAYO GRACIELA GUEVARA - VILLA</cp:lastModifiedBy>
  <cp:revision>22</cp:revision>
  <dcterms:created xsi:type="dcterms:W3CDTF">2024-08-12T03:16:15Z</dcterms:created>
  <dcterms:modified xsi:type="dcterms:W3CDTF">2024-10-23T20:37:21Z</dcterms:modified>
</cp:coreProperties>
</file>

<file path=docProps/thumbnail.jpeg>
</file>